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j2b+TZsPmuGYLvsEckZhdkUpvK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c4c7b92f7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dc4c7b92f7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7401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c4c7b92f7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gdc4c7b92f7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c4c7b92f7_6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dc4c7b92f7_6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c4c7b92f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dc4c7b92f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c4c7b92f7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dc4c7b92f7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c4c7b92f7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dc4c7b92f7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c4c7b92f7_6_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gdc4c7b92f7_6_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gdc4c7b92f7_6_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gdc4c7b92f7_6_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gdc4c7b92f7_6_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c4c7b92f7_6_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gdc4c7b92f7_6_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gdc4c7b92f7_6_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6" name="Google Shape;96;gdc4c7b92f7_6_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gdc4c7b92f7_6_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dc4c7b92f7_6_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c4c7b92f7_6_1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dc4c7b92f7_6_1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gdc4c7b92f7_6_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gdc4c7b92f7_6_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dc4c7b92f7_6_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c4c7b92f7_6_2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gdc4c7b92f7_6_2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gdc4c7b92f7_6_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gdc4c7b92f7_6_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dc4c7b92f7_6_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c4c7b92f7_6_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gdc4c7b92f7_6_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gdc4c7b92f7_6_3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gdc4c7b92f7_6_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gdc4c7b92f7_6_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gdc4c7b92f7_6_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c4c7b92f7_6_3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dc4c7b92f7_6_3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gdc4c7b92f7_6_3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gdc4c7b92f7_6_3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gdc4c7b92f7_6_3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gdc4c7b92f7_6_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gdc4c7b92f7_6_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dc4c7b92f7_6_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c4c7b92f7_6_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gdc4c7b92f7_6_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dc4c7b92f7_6_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gdc4c7b92f7_6_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c4c7b92f7_6_5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gdc4c7b92f7_6_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gdc4c7b92f7_6_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c4c7b92f7_6_5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gdc4c7b92f7_6_5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9" name="Google Shape;139;gdc4c7b92f7_6_5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0" name="Google Shape;140;gdc4c7b92f7_6_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gdc4c7b92f7_6_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dc4c7b92f7_6_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c4c7b92f7_6_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gdc4c7b92f7_6_6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gdc4c7b92f7_6_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gdc4c7b92f7_6_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dc4c7b92f7_6_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c4c7b92f7_6_6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gdc4c7b92f7_6_6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gdc4c7b92f7_6_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dc4c7b92f7_6_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dc4c7b92f7_6_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c4c7b92f7_6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gdc4c7b92f7_6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gdc4c7b92f7_6_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gdc4c7b92f7_6_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gdc4c7b92f7_6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" descr="A close up of a car's dashboard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r="173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"/>
          <p:cNvSpPr/>
          <p:nvPr/>
        </p:nvSpPr>
        <p:spPr>
          <a:xfrm>
            <a:off x="0" y="4023809"/>
            <a:ext cx="11016943" cy="2262375"/>
          </a:xfrm>
          <a:custGeom>
            <a:avLst/>
            <a:gdLst/>
            <a:ahLst/>
            <a:cxnLst/>
            <a:rect l="l" t="t" r="r" b="b"/>
            <a:pathLst>
              <a:path w="11016943" h="2262375" extrusionOk="0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rgbClr val="262626">
              <a:alpha val="8784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"/>
          <p:cNvSpPr txBox="1">
            <a:spLocks noGrp="1"/>
          </p:cNvSpPr>
          <p:nvPr>
            <p:ph type="body" idx="1"/>
          </p:nvPr>
        </p:nvSpPr>
        <p:spPr>
          <a:xfrm>
            <a:off x="841249" y="5154996"/>
            <a:ext cx="8856058" cy="837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</a:pPr>
            <a:r>
              <a:rPr lang="en-US" sz="2000">
                <a:solidFill>
                  <a:srgbClr val="FFFFFF"/>
                </a:solidFill>
              </a:rPr>
              <a:t>Revolutionizing the way of teaching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</a:pPr>
            <a:r>
              <a:rPr lang="en-US" sz="2000">
                <a:solidFill>
                  <a:srgbClr val="FFFFFF"/>
                </a:solidFill>
              </a:rPr>
              <a:t>Team Inferno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>
              <a:solidFill>
                <a:srgbClr val="FFFFFF"/>
              </a:solidFill>
            </a:endParaRPr>
          </a:p>
        </p:txBody>
      </p:sp>
      <p:sp>
        <p:nvSpPr>
          <p:cNvPr id="162" name="Google Shape;162;p1"/>
          <p:cNvSpPr txBox="1">
            <a:spLocks noGrp="1"/>
          </p:cNvSpPr>
          <p:nvPr>
            <p:ph type="title"/>
          </p:nvPr>
        </p:nvSpPr>
        <p:spPr>
          <a:xfrm>
            <a:off x="841248" y="3818170"/>
            <a:ext cx="8856059" cy="133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rgbClr val="FFFFFF"/>
                </a:solidFill>
              </a:rPr>
              <a:t>modAR</a:t>
            </a:r>
            <a:endParaRPr sz="5400" b="1">
              <a:solidFill>
                <a:srgbClr val="FFFFFF"/>
              </a:solidFill>
            </a:endParaRPr>
          </a:p>
        </p:txBody>
      </p:sp>
      <p:pic>
        <p:nvPicPr>
          <p:cNvPr id="163" name="Google Shape;163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8075" y="-141900"/>
            <a:ext cx="12388152" cy="699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"/>
          <p:cNvSpPr txBox="1">
            <a:spLocks noGrp="1"/>
          </p:cNvSpPr>
          <p:nvPr>
            <p:ph type="title"/>
          </p:nvPr>
        </p:nvSpPr>
        <p:spPr>
          <a:xfrm>
            <a:off x="841250" y="1237502"/>
            <a:ext cx="3175200" cy="12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6000"/>
              <a:buFont typeface="Calibri"/>
              <a:buNone/>
            </a:pPr>
            <a:r>
              <a:rPr lang="en-US" sz="7100" b="1">
                <a:solidFill>
                  <a:srgbClr val="1E4E79"/>
                </a:solidFill>
              </a:rPr>
              <a:t>ModAR</a:t>
            </a:r>
            <a:endParaRPr sz="5500"/>
          </a:p>
        </p:txBody>
      </p:sp>
      <p:sp>
        <p:nvSpPr>
          <p:cNvPr id="165" name="Google Shape;165;p1"/>
          <p:cNvSpPr txBox="1"/>
          <p:nvPr/>
        </p:nvSpPr>
        <p:spPr>
          <a:xfrm>
            <a:off x="841244" y="2445900"/>
            <a:ext cx="43542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Revolutionizing the way </a:t>
            </a:r>
            <a:endParaRPr sz="280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of teaching</a:t>
            </a:r>
            <a:endParaRPr/>
          </a:p>
          <a:p>
            <a:pPr marL="51435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"/>
          <p:cNvSpPr txBox="1"/>
          <p:nvPr/>
        </p:nvSpPr>
        <p:spPr>
          <a:xfrm>
            <a:off x="841244" y="3595450"/>
            <a:ext cx="43542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-By Team Inferno</a:t>
            </a:r>
            <a:endParaRPr/>
          </a:p>
          <a:p>
            <a:pPr marL="51435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c4c7b92f7_1_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dc4c7b92f7_1_25"/>
          <p:cNvSpPr txBox="1">
            <a:spLocks noGrp="1"/>
          </p:cNvSpPr>
          <p:nvPr>
            <p:ph type="title"/>
          </p:nvPr>
        </p:nvSpPr>
        <p:spPr>
          <a:xfrm>
            <a:off x="1371599" y="294538"/>
            <a:ext cx="9896100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US" sz="6000" b="1">
                <a:solidFill>
                  <a:srgbClr val="FFFFFF"/>
                </a:solidFill>
              </a:rPr>
              <a:t>Wireframe of the website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EFF71A-304F-4117-9694-C008911DE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37011" cy="6858000"/>
          </a:xfrm>
          <a:prstGeom prst="rect">
            <a:avLst/>
          </a:prstGeom>
        </p:spPr>
      </p:pic>
      <p:sp>
        <p:nvSpPr>
          <p:cNvPr id="11" name="Google Shape;172;p2">
            <a:extLst>
              <a:ext uri="{FF2B5EF4-FFF2-40B4-BE49-F238E27FC236}">
                <a16:creationId xmlns:a16="http://schemas.microsoft.com/office/drawing/2014/main" id="{632F1770-5E4A-45DC-AE38-7E7DB66DFC93}"/>
              </a:ext>
            </a:extLst>
          </p:cNvPr>
          <p:cNvSpPr txBox="1">
            <a:spLocks/>
          </p:cNvSpPr>
          <p:nvPr/>
        </p:nvSpPr>
        <p:spPr>
          <a:xfrm>
            <a:off x="7942766" y="2935596"/>
            <a:ext cx="3239780" cy="986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1E4E79"/>
              </a:buClr>
              <a:buSzPts val="6000"/>
            </a:pPr>
            <a:r>
              <a:rPr lang="en-US" sz="5400" b="1" dirty="0">
                <a:solidFill>
                  <a:srgbClr val="1E4E79"/>
                </a:solidFill>
              </a:rPr>
              <a:t>Thank You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526766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"/>
          <p:cNvSpPr txBox="1">
            <a:spLocks noGrp="1"/>
          </p:cNvSpPr>
          <p:nvPr>
            <p:ph type="title"/>
          </p:nvPr>
        </p:nvSpPr>
        <p:spPr>
          <a:xfrm>
            <a:off x="1094096" y="851517"/>
            <a:ext cx="3239780" cy="986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6000"/>
              <a:buFont typeface="Calibri"/>
              <a:buNone/>
            </a:pPr>
            <a:r>
              <a:rPr lang="en-US" sz="6000" b="1" dirty="0">
                <a:solidFill>
                  <a:srgbClr val="1E4E79"/>
                </a:solidFill>
              </a:rPr>
              <a:t>Content</a:t>
            </a:r>
            <a:endParaRPr dirty="0"/>
          </a:p>
        </p:txBody>
      </p:sp>
      <p:sp>
        <p:nvSpPr>
          <p:cNvPr id="173" name="Google Shape;173;p2"/>
          <p:cNvSpPr txBox="1"/>
          <p:nvPr/>
        </p:nvSpPr>
        <p:spPr>
          <a:xfrm>
            <a:off x="1094095" y="2101188"/>
            <a:ext cx="3887479" cy="4318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endParaRPr sz="6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"/>
          <p:cNvSpPr txBox="1"/>
          <p:nvPr/>
        </p:nvSpPr>
        <p:spPr>
          <a:xfrm>
            <a:off x="1094094" y="2476500"/>
            <a:ext cx="4354200" cy="353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 dirty="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  <a:endParaRPr dirty="0"/>
          </a:p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 dirty="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  <a:endParaRPr lang="en-US" sz="2800" dirty="0">
              <a:solidFill>
                <a:srgbClr val="1E4E79"/>
              </a:solidFill>
              <a:latin typeface="Calibri"/>
              <a:cs typeface="Calibri"/>
              <a:sym typeface="Calibri"/>
            </a:endParaRPr>
          </a:p>
          <a:p>
            <a:pPr marL="514350" indent="-514350">
              <a:buClr>
                <a:srgbClr val="1E4E79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 dirty="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Use Case</a:t>
            </a:r>
            <a:endParaRPr lang="en-IN" dirty="0"/>
          </a:p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 dirty="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Tech Stack</a:t>
            </a:r>
            <a:endParaRPr dirty="0"/>
          </a:p>
          <a:p>
            <a:pPr marL="514350" indent="-514350">
              <a:buClr>
                <a:srgbClr val="1E4E79"/>
              </a:buClr>
              <a:buSzPts val="2800"/>
              <a:buFont typeface="Calibri"/>
              <a:buAutoNum type="arabicPeriod"/>
            </a:pPr>
            <a:r>
              <a:rPr lang="en-US" sz="2800" b="0" i="0" u="none" strike="noStrike" cap="none" dirty="0">
                <a:solidFill>
                  <a:srgbClr val="1E4E79"/>
                </a:solidFill>
                <a:latin typeface="Calibri"/>
                <a:ea typeface="Calibri"/>
                <a:cs typeface="Calibri"/>
                <a:sym typeface="Calibri"/>
              </a:rPr>
              <a:t>Design of the prototype</a:t>
            </a:r>
            <a:endParaRPr lang="en-US" sz="2800" dirty="0"/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</a:pPr>
            <a:endParaRPr lang="en-US" sz="2800" b="0" i="0" u="none" strike="noStrike" cap="none" dirty="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2800"/>
              <a:buFont typeface="Calibri"/>
              <a:buAutoNum type="arabicPeriod"/>
            </a:pPr>
            <a:endParaRPr lang="en-IN" dirty="0"/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51435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5" name="Google Shape;17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0350" y="431788"/>
            <a:ext cx="10608699" cy="599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1" name="Google Shape;181;p3" descr="A picture containing text, indoor, wall, computer&#10;&#10;Description automatically generate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r="16380"/>
          <a:stretch/>
        </p:blipFill>
        <p:spPr>
          <a:xfrm>
            <a:off x="3523488" y="10"/>
            <a:ext cx="86685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"/>
          <p:cNvSpPr/>
          <p:nvPr/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7647"/>
                </a:srgbClr>
              </a:gs>
              <a:gs pos="58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3"/>
          <p:cNvSpPr txBox="1">
            <a:spLocks noGrp="1"/>
          </p:cNvSpPr>
          <p:nvPr>
            <p:ph type="title"/>
          </p:nvPr>
        </p:nvSpPr>
        <p:spPr>
          <a:xfrm>
            <a:off x="371093" y="1161288"/>
            <a:ext cx="3845799" cy="1124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/>
              <a:t>Problem Statement</a:t>
            </a:r>
            <a:endParaRPr/>
          </a:p>
        </p:txBody>
      </p:sp>
      <p:sp>
        <p:nvSpPr>
          <p:cNvPr id="184" name="Google Shape;184;p3"/>
          <p:cNvSpPr/>
          <p:nvPr/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"/>
          <p:cNvSpPr/>
          <p:nvPr/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9525" cap="flat" cmpd="sng">
            <a:solidFill>
              <a:srgbClr val="D5D5D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3"/>
          <p:cNvSpPr txBox="1">
            <a:spLocks noGrp="1"/>
          </p:cNvSpPr>
          <p:nvPr>
            <p:ph type="body" idx="1"/>
          </p:nvPr>
        </p:nvSpPr>
        <p:spPr>
          <a:xfrm>
            <a:off x="371093" y="2718053"/>
            <a:ext cx="4973263" cy="3833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-63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800" dirty="0"/>
              <a:t>The current online education system needs a              change to revive the enthusiasm among students for attending lectures.</a:t>
            </a:r>
            <a:endParaRPr sz="1800" dirty="0"/>
          </a:p>
          <a:p>
            <a:pPr marL="0" lvl="0" indent="-63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800" dirty="0"/>
              <a:t>Teachers present their material or textbooks to teach, which inevitably becomes a yawn fest for students.</a:t>
            </a:r>
            <a:endParaRPr sz="1800" dirty="0"/>
          </a:p>
          <a:p>
            <a:pPr marL="0" lvl="0" indent="-63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800" dirty="0"/>
              <a:t>Various topics of Science cannot be given justice by observing diagrams on paper.</a:t>
            </a:r>
            <a:endParaRPr sz="1800" dirty="0"/>
          </a:p>
          <a:p>
            <a:pPr marL="0" lvl="0" indent="-63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800" dirty="0"/>
              <a:t>Imagination is a key element in the learning process of children, which particularly is lacking in the current teaching format.</a:t>
            </a:r>
            <a:endParaRPr sz="1800" dirty="0"/>
          </a:p>
          <a:p>
            <a:pPr marL="0" lvl="0" indent="1079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8" y="0"/>
            <a:ext cx="1218426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4"/>
          <p:cNvSpPr/>
          <p:nvPr/>
        </p:nvSpPr>
        <p:spPr>
          <a:xfrm>
            <a:off x="336884" y="321176"/>
            <a:ext cx="7197900" cy="5896800"/>
          </a:xfrm>
          <a:prstGeom prst="rect">
            <a:avLst/>
          </a:prstGeom>
          <a:solidFill>
            <a:schemeClr val="lt1">
              <a:alpha val="89800"/>
            </a:schemeClr>
          </a:solidFill>
          <a:ln w="127000" cap="sq" cmpd="thinThick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4"/>
          <p:cNvSpPr txBox="1">
            <a:spLocks noGrp="1"/>
          </p:cNvSpPr>
          <p:nvPr>
            <p:ph type="title"/>
          </p:nvPr>
        </p:nvSpPr>
        <p:spPr>
          <a:xfrm>
            <a:off x="625929" y="430913"/>
            <a:ext cx="6619800" cy="13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/>
              <a:t>Solution</a:t>
            </a:r>
            <a:endParaRPr/>
          </a:p>
        </p:txBody>
      </p:sp>
      <p:sp>
        <p:nvSpPr>
          <p:cNvPr id="194" name="Google Shape;194;p4"/>
          <p:cNvSpPr txBox="1">
            <a:spLocks noGrp="1"/>
          </p:cNvSpPr>
          <p:nvPr>
            <p:ph type="body" idx="1"/>
          </p:nvPr>
        </p:nvSpPr>
        <p:spPr>
          <a:xfrm>
            <a:off x="625634" y="1775813"/>
            <a:ext cx="6620400" cy="3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-127000" algn="just" rtl="0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1800" dirty="0"/>
              <a:t>We propose a prototype of an Augmented Reality based system wherein school students would be able to observe 3D models of various subjects.</a:t>
            </a:r>
            <a:endParaRPr sz="1800" dirty="0"/>
          </a:p>
          <a:p>
            <a:pPr marL="0" lvl="0" indent="-127000" algn="just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1800" dirty="0"/>
              <a:t>We aim to make a website having 3 topics: human anatomy, solar system and English alphabets.</a:t>
            </a:r>
            <a:endParaRPr sz="1800" dirty="0"/>
          </a:p>
          <a:p>
            <a:pPr marL="0" lvl="0" indent="-127000" algn="just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1800" dirty="0"/>
              <a:t>On selecting  any one of the topics, the website would display images and relevant information of various subtopics.</a:t>
            </a:r>
            <a:endParaRPr sz="1800" dirty="0"/>
          </a:p>
          <a:p>
            <a:pPr marL="0" lvl="0" indent="-127000" algn="just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1800" dirty="0"/>
              <a:t>These images can be scanned by our custom mobile application which would immediately augment a 3D model of those images.</a:t>
            </a:r>
            <a:endParaRPr sz="1800" dirty="0"/>
          </a:p>
          <a:p>
            <a:pPr marL="0" lvl="0" indent="-127000" algn="just" rtl="0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1800" dirty="0"/>
              <a:t>These models can be observed from any angle by rotating our phone and the information provided by the website would aid in better understanding of the same.</a:t>
            </a:r>
            <a:endParaRPr sz="1800" dirty="0"/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1079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c4c7b92f7_12_0"/>
          <p:cNvSpPr txBox="1"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/>
              <a:t>Use Case</a:t>
            </a:r>
            <a:endParaRPr/>
          </a:p>
        </p:txBody>
      </p:sp>
      <p:pic>
        <p:nvPicPr>
          <p:cNvPr id="200" name="Google Shape;200;gdc4c7b92f7_12_0"/>
          <p:cNvPicPr preferRelativeResize="0"/>
          <p:nvPr/>
        </p:nvPicPr>
        <p:blipFill rotWithShape="1">
          <a:blip r:embed="rId3">
            <a:alphaModFix/>
          </a:blip>
          <a:srcRect t="33379" b="892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 extrusionOk="0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01" name="Google Shape;201;gdc4c7b92f7_12_0"/>
          <p:cNvSpPr txBox="1">
            <a:spLocks noGrp="1"/>
          </p:cNvSpPr>
          <p:nvPr>
            <p:ph type="body" idx="1"/>
          </p:nvPr>
        </p:nvSpPr>
        <p:spPr>
          <a:xfrm>
            <a:off x="4264807" y="4079425"/>
            <a:ext cx="7485300" cy="24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47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/>
              <a:t>Kindergarten kids would be fascinated to see pictures coming alive and instead of hammering “A for apple” ,it would fit in their mind permanently.</a:t>
            </a:r>
            <a:endParaRPr sz="1800" dirty="0"/>
          </a:p>
          <a:p>
            <a:pPr marL="22860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/>
              <a:t>Human anatomy becomes difficult to comprehend by looking at diagrams in textbooks having numerous labels. A 3D model however would make the subject more enjoyable and easily understandable.</a:t>
            </a:r>
            <a:endParaRPr sz="1800" dirty="0"/>
          </a:p>
          <a:p>
            <a:pPr marL="22860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/>
              <a:t>Visualization of solar system would help students understand how exactly the rotation of planets takes place instead of explaining it with a plain diagram.</a:t>
            </a:r>
            <a:endParaRPr sz="1800" dirty="0"/>
          </a:p>
          <a:p>
            <a:pPr marL="228600" lvl="0" indent="-247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/>
              <a:t>Similar concept can also be used in mechanical engineering or architecture where simulation would prove to be more beneficial than just theory.</a:t>
            </a:r>
            <a:endParaRPr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c4c7b92f7_6_7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dc4c7b92f7_6_75"/>
          <p:cNvSpPr/>
          <p:nvPr/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gdc4c7b92f7_6_75"/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901"/>
                </a:srgbClr>
              </a:gs>
            </a:gsLst>
            <a:lin ang="1380000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dc4c7b92f7_6_75"/>
          <p:cNvSpPr/>
          <p:nvPr/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rgbClr val="4472C4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dc4c7b92f7_6_75"/>
          <p:cNvSpPr/>
          <p:nvPr/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1764"/>
                </a:srgbClr>
              </a:gs>
              <a:gs pos="100000">
                <a:srgbClr val="1F3864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gdc4c7b92f7_6_75"/>
          <p:cNvSpPr txBox="1"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US" sz="6000" b="1">
                <a:solidFill>
                  <a:srgbClr val="FFFFFF"/>
                </a:solidFill>
              </a:rPr>
              <a:t>Tech Stack</a:t>
            </a:r>
            <a:endParaRPr/>
          </a:p>
        </p:txBody>
      </p:sp>
      <p:pic>
        <p:nvPicPr>
          <p:cNvPr id="212" name="Google Shape;212;gdc4c7b92f7_6_75" descr="HTML - Wikipedi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81619" y="215488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dc4c7b92f7_6_75" descr="CSS - Wikipedia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09227" y="2154888"/>
            <a:ext cx="1519039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dc4c7b92f7_6_75" descr="Learn JavaScript in 15 Minutes – Career &amp; Internship Center | University of  Washingt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40379" y="2575847"/>
            <a:ext cx="1519039" cy="1722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dc4c7b92f7_6_75" descr="How To Create Image Targets On Vuforia | Sliced Bread Animation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653278" y="4454285"/>
            <a:ext cx="3245403" cy="2247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dc4c7b92f7_6_75" descr="Downloads - Public Relations - Unity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352429" y="4567238"/>
            <a:ext cx="3763122" cy="1975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dc4c7b92f7_1_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gdc4c7b92f7_1_0"/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gdc4c7b92f7_1_0"/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gdc4c7b92f7_1_0"/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dc4c7b92f7_1_0"/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1764"/>
                </a:srgbClr>
              </a:gs>
              <a:gs pos="100000">
                <a:srgbClr val="1F3864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gdc4c7b92f7_1_0"/>
          <p:cNvSpPr txBox="1">
            <a:spLocks noGrp="1"/>
          </p:cNvSpPr>
          <p:nvPr>
            <p:ph type="title"/>
          </p:nvPr>
        </p:nvSpPr>
        <p:spPr>
          <a:xfrm>
            <a:off x="1371599" y="294538"/>
            <a:ext cx="9896100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US" sz="5100" b="1">
                <a:solidFill>
                  <a:srgbClr val="FFFFFF"/>
                </a:solidFill>
              </a:rPr>
              <a:t>Wireframe of the Mobile App</a:t>
            </a:r>
            <a:endParaRPr sz="3500"/>
          </a:p>
        </p:txBody>
      </p:sp>
      <p:pic>
        <p:nvPicPr>
          <p:cNvPr id="227" name="Google Shape;227;gdc4c7b92f7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688" y="1597500"/>
            <a:ext cx="11422625" cy="5259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c4c7b92f7_1_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gdc4c7b92f7_1_15"/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dc4c7b92f7_1_15"/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gdc4c7b92f7_1_15"/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dc4c7b92f7_1_15"/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1764"/>
                </a:srgbClr>
              </a:gs>
              <a:gs pos="100000">
                <a:srgbClr val="1F3864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dc4c7b92f7_1_15"/>
          <p:cNvSpPr txBox="1">
            <a:spLocks noGrp="1"/>
          </p:cNvSpPr>
          <p:nvPr>
            <p:ph type="title"/>
          </p:nvPr>
        </p:nvSpPr>
        <p:spPr>
          <a:xfrm>
            <a:off x="1371599" y="294538"/>
            <a:ext cx="9896100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US" sz="6000" b="1">
                <a:solidFill>
                  <a:srgbClr val="FFFFFF"/>
                </a:solidFill>
              </a:rPr>
              <a:t>Wireframe of the website</a:t>
            </a:r>
            <a:endParaRPr/>
          </a:p>
        </p:txBody>
      </p:sp>
      <p:pic>
        <p:nvPicPr>
          <p:cNvPr id="238" name="Google Shape;238;gdc4c7b92f7_1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575" y="1597500"/>
            <a:ext cx="11117450" cy="526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c4c7b92f7_1_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gdc4c7b92f7_1_25"/>
          <p:cNvSpPr/>
          <p:nvPr/>
        </p:nvSpPr>
        <p:spPr>
          <a:xfrm flipH="1">
            <a:off x="-3" y="-1"/>
            <a:ext cx="12192000" cy="15906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840013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dc4c7b92f7_1_25"/>
          <p:cNvSpPr/>
          <p:nvPr/>
        </p:nvSpPr>
        <p:spPr>
          <a:xfrm rot="10800000" flipH="1">
            <a:off x="-3" y="142"/>
            <a:ext cx="8115300" cy="1590600"/>
          </a:xfrm>
          <a:prstGeom prst="rect">
            <a:avLst/>
          </a:prstGeom>
          <a:gradFill>
            <a:gsLst>
              <a:gs pos="0">
                <a:srgbClr val="4472C4">
                  <a:alpha val="0"/>
                </a:srgbClr>
              </a:gs>
              <a:gs pos="20000">
                <a:srgbClr val="4472C4">
                  <a:alpha val="0"/>
                </a:srgbClr>
              </a:gs>
              <a:gs pos="100000">
                <a:srgbClr val="1F3864">
                  <a:alpha val="54901"/>
                </a:srgbClr>
              </a:gs>
            </a:gsLst>
            <a:lin ang="1380014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dc4c7b92f7_1_25"/>
          <p:cNvSpPr/>
          <p:nvPr/>
        </p:nvSpPr>
        <p:spPr>
          <a:xfrm flipH="1">
            <a:off x="8115297" y="-1"/>
            <a:ext cx="4076700" cy="1590600"/>
          </a:xfrm>
          <a:prstGeom prst="rect">
            <a:avLst/>
          </a:prstGeom>
          <a:gradFill>
            <a:gsLst>
              <a:gs pos="0">
                <a:srgbClr val="4472C4">
                  <a:alpha val="65882"/>
                </a:srgbClr>
              </a:gs>
              <a:gs pos="100000">
                <a:srgbClr val="000000">
                  <a:alpha val="29803"/>
                </a:srgbClr>
              </a:gs>
            </a:gsLst>
            <a:lin ang="1319991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dc4c7b92f7_1_25"/>
          <p:cNvSpPr/>
          <p:nvPr/>
        </p:nvSpPr>
        <p:spPr>
          <a:xfrm>
            <a:off x="459350" y="-1"/>
            <a:ext cx="11732700" cy="1597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000000">
                  <a:alpha val="0"/>
                </a:srgbClr>
              </a:gs>
              <a:gs pos="99000">
                <a:srgbClr val="1F3864">
                  <a:alpha val="51764"/>
                </a:srgbClr>
              </a:gs>
              <a:gs pos="100000">
                <a:srgbClr val="1F3864">
                  <a:alpha val="51764"/>
                </a:srgbClr>
              </a:gs>
            </a:gsLst>
            <a:lin ang="167999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dc4c7b92f7_1_25"/>
          <p:cNvSpPr txBox="1">
            <a:spLocks noGrp="1"/>
          </p:cNvSpPr>
          <p:nvPr>
            <p:ph type="title"/>
          </p:nvPr>
        </p:nvSpPr>
        <p:spPr>
          <a:xfrm>
            <a:off x="1371599" y="294538"/>
            <a:ext cx="9896100" cy="10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Calibri"/>
              <a:buNone/>
            </a:pPr>
            <a:r>
              <a:rPr lang="en-US" sz="6000" b="1">
                <a:solidFill>
                  <a:srgbClr val="FFFFFF"/>
                </a:solidFill>
              </a:rPr>
              <a:t>Wireframe of the website</a:t>
            </a:r>
            <a:endParaRPr/>
          </a:p>
        </p:txBody>
      </p:sp>
      <p:pic>
        <p:nvPicPr>
          <p:cNvPr id="249" name="Google Shape;249;gdc4c7b92f7_1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75" y="1590600"/>
            <a:ext cx="11130874" cy="526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346</Words>
  <Application>Microsoft Office PowerPoint</Application>
  <PresentationFormat>Widescreen</PresentationFormat>
  <Paragraphs>37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Office Theme</vt:lpstr>
      <vt:lpstr>Office Theme</vt:lpstr>
      <vt:lpstr>modAR</vt:lpstr>
      <vt:lpstr>Content</vt:lpstr>
      <vt:lpstr>Problem Statement</vt:lpstr>
      <vt:lpstr>Solution</vt:lpstr>
      <vt:lpstr>Use Case</vt:lpstr>
      <vt:lpstr>Tech Stack</vt:lpstr>
      <vt:lpstr>Wireframe of the Mobile App</vt:lpstr>
      <vt:lpstr>Wireframe of the website</vt:lpstr>
      <vt:lpstr>Wireframe of the website</vt:lpstr>
      <vt:lpstr>Wireframe of the website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modAR</dc:title>
  <dc:creator>Dhruva</dc:creator>
  <cp:lastModifiedBy>Nirvisha Soni</cp:lastModifiedBy>
  <cp:revision>2</cp:revision>
  <dcterms:created xsi:type="dcterms:W3CDTF">2021-05-22T03:44:33Z</dcterms:created>
  <dcterms:modified xsi:type="dcterms:W3CDTF">2021-05-22T09:15:51Z</dcterms:modified>
</cp:coreProperties>
</file>